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68" r:id="rId3"/>
    <p:sldMasterId id="2147483680" r:id="rId4"/>
    <p:sldMasterId id="2147483692" r:id="rId5"/>
    <p:sldMasterId id="2147483716" r:id="rId6"/>
    <p:sldMasterId id="2147483761" r:id="rId7"/>
    <p:sldMasterId id="2147483773" r:id="rId8"/>
    <p:sldMasterId id="2147483779" r:id="rId9"/>
  </p:sldMasterIdLst>
  <p:notesMasterIdLst>
    <p:notesMasterId r:id="rId29"/>
  </p:notesMasterIdLst>
  <p:sldIdLst>
    <p:sldId id="694" r:id="rId10"/>
    <p:sldId id="303" r:id="rId11"/>
    <p:sldId id="258" r:id="rId12"/>
    <p:sldId id="332" r:id="rId13"/>
    <p:sldId id="259" r:id="rId14"/>
    <p:sldId id="695" r:id="rId15"/>
    <p:sldId id="348" r:id="rId16"/>
    <p:sldId id="696" r:id="rId17"/>
    <p:sldId id="688" r:id="rId18"/>
    <p:sldId id="261" r:id="rId19"/>
    <p:sldId id="316" r:id="rId20"/>
    <p:sldId id="312" r:id="rId21"/>
    <p:sldId id="349" r:id="rId22"/>
    <p:sldId id="689" r:id="rId23"/>
    <p:sldId id="262" r:id="rId24"/>
    <p:sldId id="315" r:id="rId25"/>
    <p:sldId id="691" r:id="rId26"/>
    <p:sldId id="692" r:id="rId27"/>
    <p:sldId id="693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38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7EDCB-AD19-4CF0-8663-8B3404F29CA5}" type="datetimeFigureOut">
              <a:rPr lang="en-US" smtClean="0"/>
              <a:t>09/06/2022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8396B-860F-4B71-B373-5BA86AD98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9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1785F-E936-4274-9466-765217A1A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0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1785F-E936-4274-9466-765217A1A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47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1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6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2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5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6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NXH 2">
            <a:extLst>
              <a:ext uri="{FF2B5EF4-FFF2-40B4-BE49-F238E27FC236}">
                <a16:creationId xmlns:a16="http://schemas.microsoft.com/office/drawing/2014/main" xmlns="" id="{52914429-05AD-489F-AFC5-5892CB44A006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026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0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74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4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24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94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1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11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77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2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xmlns="" id="{E08D26D3-11B1-4D66-B914-49B20283E277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75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9"/>
            <a:ext cx="7772399" cy="1021557"/>
          </a:xfrm>
        </p:spPr>
        <p:txBody>
          <a:bodyPr anchor="t"/>
          <a:lstStyle>
            <a:lvl1pPr algn="l">
              <a:defRPr sz="4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5699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71399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4570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27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84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4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98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55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3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25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9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699" indent="0">
              <a:buNone/>
              <a:defRPr sz="2100" b="1"/>
            </a:lvl2pPr>
            <a:lvl3pPr marL="971399" indent="0">
              <a:buNone/>
              <a:defRPr sz="1950" b="1"/>
            </a:lvl3pPr>
            <a:lvl4pPr marL="1457098" indent="0">
              <a:buNone/>
              <a:defRPr sz="1725" b="1"/>
            </a:lvl4pPr>
            <a:lvl5pPr marL="1942796" indent="0">
              <a:buNone/>
              <a:defRPr sz="1725" b="1"/>
            </a:lvl5pPr>
            <a:lvl6pPr marL="2428496" indent="0">
              <a:buNone/>
              <a:defRPr sz="1725" b="1"/>
            </a:lvl6pPr>
            <a:lvl7pPr marL="2914196" indent="0">
              <a:buNone/>
              <a:defRPr sz="1725" b="1"/>
            </a:lvl7pPr>
            <a:lvl8pPr marL="3399894" indent="0">
              <a:buNone/>
              <a:defRPr sz="1725" b="1"/>
            </a:lvl8pPr>
            <a:lvl9pPr marL="3885593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9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699" indent="0">
              <a:buNone/>
              <a:defRPr sz="2100" b="1"/>
            </a:lvl2pPr>
            <a:lvl3pPr marL="971399" indent="0">
              <a:buNone/>
              <a:defRPr sz="1950" b="1"/>
            </a:lvl3pPr>
            <a:lvl4pPr marL="1457098" indent="0">
              <a:buNone/>
              <a:defRPr sz="1725" b="1"/>
            </a:lvl4pPr>
            <a:lvl5pPr marL="1942796" indent="0">
              <a:buNone/>
              <a:defRPr sz="1725" b="1"/>
            </a:lvl5pPr>
            <a:lvl6pPr marL="2428496" indent="0">
              <a:buNone/>
              <a:defRPr sz="1725" b="1"/>
            </a:lvl6pPr>
            <a:lvl7pPr marL="2914196" indent="0">
              <a:buNone/>
              <a:defRPr sz="1725" b="1"/>
            </a:lvl7pPr>
            <a:lvl8pPr marL="3399894" indent="0">
              <a:buNone/>
              <a:defRPr sz="1725" b="1"/>
            </a:lvl8pPr>
            <a:lvl9pPr marL="3885593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84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0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9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2"/>
            <a:ext cx="5111750" cy="4389835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55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5699" indent="0">
              <a:buNone/>
              <a:defRPr sz="1350"/>
            </a:lvl2pPr>
            <a:lvl3pPr marL="971399" indent="0">
              <a:buNone/>
              <a:defRPr sz="1050"/>
            </a:lvl3pPr>
            <a:lvl4pPr marL="1457098" indent="0">
              <a:buNone/>
              <a:defRPr sz="900"/>
            </a:lvl4pPr>
            <a:lvl5pPr marL="1942796" indent="0">
              <a:buNone/>
              <a:defRPr sz="900"/>
            </a:lvl5pPr>
            <a:lvl6pPr marL="2428496" indent="0">
              <a:buNone/>
              <a:defRPr sz="900"/>
            </a:lvl6pPr>
            <a:lvl7pPr marL="2914196" indent="0">
              <a:buNone/>
              <a:defRPr sz="900"/>
            </a:lvl7pPr>
            <a:lvl8pPr marL="3399894" indent="0">
              <a:buNone/>
              <a:defRPr sz="900"/>
            </a:lvl8pPr>
            <a:lvl9pPr marL="38855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453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3375"/>
            </a:lvl1pPr>
            <a:lvl2pPr marL="485699" indent="0">
              <a:buNone/>
              <a:defRPr sz="2925"/>
            </a:lvl2pPr>
            <a:lvl3pPr marL="971399" indent="0">
              <a:buNone/>
              <a:defRPr sz="2550"/>
            </a:lvl3pPr>
            <a:lvl4pPr marL="1457098" indent="0">
              <a:buNone/>
              <a:defRPr sz="2100"/>
            </a:lvl4pPr>
            <a:lvl5pPr marL="1942796" indent="0">
              <a:buNone/>
              <a:defRPr sz="2100"/>
            </a:lvl5pPr>
            <a:lvl6pPr marL="2428496" indent="0">
              <a:buNone/>
              <a:defRPr sz="2100"/>
            </a:lvl6pPr>
            <a:lvl7pPr marL="2914196" indent="0">
              <a:buNone/>
              <a:defRPr sz="2100"/>
            </a:lvl7pPr>
            <a:lvl8pPr marL="3399894" indent="0">
              <a:buNone/>
              <a:defRPr sz="2100"/>
            </a:lvl8pPr>
            <a:lvl9pPr marL="388559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6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5699" indent="0">
              <a:buNone/>
              <a:defRPr sz="1350"/>
            </a:lvl2pPr>
            <a:lvl3pPr marL="971399" indent="0">
              <a:buNone/>
              <a:defRPr sz="1050"/>
            </a:lvl3pPr>
            <a:lvl4pPr marL="1457098" indent="0">
              <a:buNone/>
              <a:defRPr sz="900"/>
            </a:lvl4pPr>
            <a:lvl5pPr marL="1942796" indent="0">
              <a:buNone/>
              <a:defRPr sz="900"/>
            </a:lvl5pPr>
            <a:lvl6pPr marL="2428496" indent="0">
              <a:buNone/>
              <a:defRPr sz="900"/>
            </a:lvl6pPr>
            <a:lvl7pPr marL="2914196" indent="0">
              <a:buNone/>
              <a:defRPr sz="900"/>
            </a:lvl7pPr>
            <a:lvl8pPr marL="3399894" indent="0">
              <a:buNone/>
              <a:defRPr sz="900"/>
            </a:lvl8pPr>
            <a:lvl9pPr marL="38855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60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50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19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7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17" indent="0" algn="ctr">
              <a:buNone/>
              <a:defRPr sz="1350"/>
            </a:lvl3pPr>
            <a:lvl4pPr marL="1027976" indent="0" algn="ctr">
              <a:buNone/>
              <a:defRPr sz="1200"/>
            </a:lvl4pPr>
            <a:lvl5pPr marL="1370638" indent="0" algn="ctr">
              <a:buNone/>
              <a:defRPr sz="1200"/>
            </a:lvl5pPr>
            <a:lvl6pPr marL="1713296" indent="0" algn="ctr">
              <a:buNone/>
              <a:defRPr sz="1200"/>
            </a:lvl6pPr>
            <a:lvl7pPr marL="2055953" indent="0" algn="ctr">
              <a:buNone/>
              <a:defRPr sz="1200"/>
            </a:lvl7pPr>
            <a:lvl8pPr marL="2398613" indent="0" algn="ctr">
              <a:buNone/>
              <a:defRPr sz="1200"/>
            </a:lvl8pPr>
            <a:lvl9pPr marL="27412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7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xmlns="" id="{967145C8-2BCA-4100-9872-9721BE2964F5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452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31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75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6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1878814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14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91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2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9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15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44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1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xmlns="" id="{DA1CA660-B9C8-4914-9B65-C7E0A5AAD84B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624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7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17" indent="0" algn="ctr">
              <a:buNone/>
              <a:defRPr sz="1350"/>
            </a:lvl3pPr>
            <a:lvl4pPr marL="1027976" indent="0" algn="ctr">
              <a:buNone/>
              <a:defRPr sz="1200"/>
            </a:lvl4pPr>
            <a:lvl5pPr marL="1370638" indent="0" algn="ctr">
              <a:buNone/>
              <a:defRPr sz="1200"/>
            </a:lvl5pPr>
            <a:lvl6pPr marL="1713296" indent="0" algn="ctr">
              <a:buNone/>
              <a:defRPr sz="1200"/>
            </a:lvl6pPr>
            <a:lvl7pPr marL="2055953" indent="0" algn="ctr">
              <a:buNone/>
              <a:defRPr sz="1200"/>
            </a:lvl7pPr>
            <a:lvl8pPr marL="2398613" indent="0" algn="ctr">
              <a:buNone/>
              <a:defRPr sz="1200"/>
            </a:lvl8pPr>
            <a:lvl9pPr marL="27412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84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99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29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13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1878814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14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11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5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02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48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6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9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68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759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925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496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465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563975"/>
      </p:ext>
    </p:extLst>
  </p:cSld>
  <p:clrMapOvr>
    <a:masterClrMapping/>
  </p:clrMapOvr>
  <p:transition spd="slow" advClick="0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72911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A36F50-081C-4364-AD6D-0FAA4754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5573034-0D76-4CEC-A291-E5CEEB52E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4AD5D-F9B6-4D13-BCD9-7F0243BD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EB5C0A6-3B1F-402E-86D2-287B1C8D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F7272B2-1A7D-4A79-920C-0EA1AF1A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50852"/>
      </p:ext>
    </p:extLst>
  </p:cSld>
  <p:clrMapOvr>
    <a:masterClrMapping/>
  </p:clrMapOvr>
  <p:transition spd="slow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279733-72DF-4DC5-A8EF-27824200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A94C565-ECF2-4AD6-A215-77D72C695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47E373-F56E-40A5-8D6B-D77E4B3C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B4FF9-A9EE-4949-87B0-67CDCCF0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D9FC9-486E-4BE9-81DC-07796EE0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23506"/>
      </p:ext>
    </p:extLst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05AE81-2E2F-46D1-970B-D6AF0A46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1FAE98-A8A1-40F6-82E4-880D9FFC7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0D13C6E-B6CD-4F6C-B693-D2CFC0F12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93EFAFE-1CDE-44FB-8AC2-77B4DCB0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3BB301-9AE7-468C-B32E-B05EDAF2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6E023-25C5-460F-85CE-62064B40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40587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742EEC-3790-4FAA-A3E5-1C3BA1FE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C8669-1110-4733-AAC8-A8EF1A07A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4E08D8A-976E-41B9-9757-CD5B17C07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E572B8-01C6-4D05-959C-B8D536889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E8E520B-9338-431A-8243-2C1190ABB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7B696DE-8B7B-46C0-A108-157BD921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14B2B5C-FBB5-420E-B82F-597C1829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CC15CF4-81DD-44D6-9342-2C279308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91479"/>
      </p:ext>
    </p:extLst>
  </p:cSld>
  <p:clrMapOvr>
    <a:masterClrMapping/>
  </p:clrMapOvr>
  <p:transition spd="slow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E4B3BA-21CD-46FE-AE9B-F54A0E9D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319CC69-DE2B-4213-B8EC-0C1648B2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BF13B6-6C15-4718-948F-A3B1C8BD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0C8B97-3662-43DC-94ED-8141CE97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968411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15C27E-D4D7-471B-855F-36DFFB34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027775A-29DC-4911-ADF3-FC3ED5D2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262AC3F-A5F9-475F-A96A-E19625E7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380482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3EA158-90CA-430F-BA1A-95722367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32B23BE-2817-48D9-8C3B-995776E7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1AAE15-F1F7-40B0-95A6-4F2635B2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B85EE-95DB-4E67-B01F-A56D68CB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7BCCEF2-D201-4B0B-A49D-E9443387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89ECEE-106B-4146-A59A-A248E814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591503"/>
      </p:ext>
    </p:extLst>
  </p:cSld>
  <p:clrMapOvr>
    <a:masterClrMapping/>
  </p:clrMapOvr>
  <p:transition spd="slow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95BE2C-8C2E-4031-A0A3-D3BB5E50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98E5444-3985-4A95-A6E7-818CA20AC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9A864AE-296E-47E9-A8BD-1EFC107FA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2913D1-A79D-4148-8414-50CCDF88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BF96DAD-A4E9-4356-B92B-4F79D333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F3D108-24EF-41DF-BE83-25F43D6B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511969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0051DE-5A76-41D9-AA31-54B18DAD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09D7A39-DE31-49B5-AA00-CF570A8EF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B526D7-E95D-4D60-8CF9-46D4DDD4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AD0606-B009-440F-99A0-E3458282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99F340-C763-4BC0-BAE2-F4414419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66400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DDEF74-3317-40EC-B587-5CF9CBFCB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C26E4A1-197F-4066-8356-736C6EA68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C0D73-BE11-4233-B383-CFCE1E4B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6C7F9D-7745-42E3-BD33-173A406F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8A4E2B-CC7B-4019-836F-FCDDCCEB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869258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515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2022/9/6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4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8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2"/>
            <a:ext cx="8229601" cy="85725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5"/>
            <a:ext cx="8229601" cy="3394472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6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605"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6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6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6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6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71399" rtl="0" eaLnBrk="1" latinLnBrk="0" hangingPunct="1">
        <a:spcBef>
          <a:spcPct val="0"/>
        </a:spcBef>
        <a:buNone/>
        <a:defRPr sz="46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274" indent="-364274" algn="l" defTabSz="971399" rtl="0" eaLnBrk="1" latinLnBrk="0" hangingPunct="1">
        <a:spcBef>
          <a:spcPct val="20000"/>
        </a:spcBef>
        <a:buFont typeface="Arial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9262" indent="-303562" algn="l" defTabSz="971399" rtl="0" eaLnBrk="1" latinLnBrk="0" hangingPunct="1">
        <a:spcBef>
          <a:spcPct val="20000"/>
        </a:spcBef>
        <a:buFont typeface="Arial" pitchFamily="34" charset="0"/>
        <a:buChar char="–"/>
        <a:defRPr sz="292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4248" indent="-242850" algn="l" defTabSz="971399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699946" indent="-242850" algn="l" defTabSz="97139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5646" indent="-242850" algn="l" defTabSz="97139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1346" indent="-242850" algn="l" defTabSz="9713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7044" indent="-242850" algn="l" defTabSz="9713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744" indent="-242850" algn="l" defTabSz="9713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8443" indent="-242850" algn="l" defTabSz="9713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5699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1399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57098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42796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28496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14196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99894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93" algn="l" defTabSz="971399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8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2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31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9" indent="-171329" algn="l" defTabSz="6853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09/06/2022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8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D8B949-ED3E-4EF8-AE0B-13627130CFFB}"/>
              </a:ext>
            </a:extLst>
          </p:cNvPr>
          <p:cNvGrpSpPr/>
          <p:nvPr userDrawn="1"/>
        </p:nvGrpSpPr>
        <p:grpSpPr>
          <a:xfrm>
            <a:off x="2181514" y="123467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9959533-6BF2-4D62-880A-EEB15B7A2B0F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429E34D3-7D14-4DCD-934F-82780510E6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0C87476-E912-4C17-A744-D81E1E14F4CE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46A3975-9451-41E8-9F69-ECD48F17B8D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B7808F2-CB81-45CF-9C9B-9586FD4D38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8428166-8D0F-4050-A192-C3B4FB6A7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3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31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9" indent="-171329" algn="l" defTabSz="6853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/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4138303"/>
            <a:ext cx="9623323" cy="1005197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/>
                <a:endParaRPr lang="zh-CN" altLang="en-US" sz="1013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1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58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C9A41BA-A76A-45CA-B0DA-CC395727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2269D3-B9ED-4D87-B793-4FA56531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7E539C-9E80-4F8D-AF5F-6AF8A95FB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669B5-480E-4D8D-8479-F3F9E6798BC0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EE4871A-3941-4C68-BF48-5B6F5FF7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99189C-4616-4D8D-BC30-4281A5C48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slow" advClick="0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6.wdp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2.png"/><Relationship Id="rId5" Type="http://schemas.openxmlformats.org/officeDocument/2006/relationships/image" Target="../media/image36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jpg"/><Relationship Id="rId5" Type="http://schemas.openxmlformats.org/officeDocument/2006/relationships/image" Target="../media/image7.jpeg"/><Relationship Id="rId4" Type="http://schemas.microsoft.com/office/2007/relationships/hdphoto" Target="../media/hdphoto8.wdp"/><Relationship Id="rId9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9.jpg"/><Relationship Id="rId5" Type="http://schemas.openxmlformats.org/officeDocument/2006/relationships/image" Target="../media/image7.jpeg"/><Relationship Id="rId4" Type="http://schemas.microsoft.com/office/2007/relationships/hdphoto" Target="../media/hdphoto8.wdp"/><Relationship Id="rId9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i TV - Dạy Bé Học Nói Thành Viên Trong Gia Đình _ Học Tiếng Việt Qua Bài Hát #5">
            <a:hlinkClick r:id="" action="ppaction://media"/>
            <a:extLst>
              <a:ext uri="{FF2B5EF4-FFF2-40B4-BE49-F238E27FC236}">
                <a16:creationId xmlns:a16="http://schemas.microsoft.com/office/drawing/2014/main" xmlns="" id="{7AA66138-A52D-4FCD-A4C3-48BD7926D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012" y="290620"/>
            <a:ext cx="5411989" cy="3409982"/>
          </a:xfrm>
          <a:prstGeom prst="roundRect">
            <a:avLst>
              <a:gd name="adj" fmla="val 5439"/>
            </a:avLst>
          </a:prstGeom>
          <a:ln w="76200">
            <a:solidFill>
              <a:srgbClr val="5DBEB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42C6EB-2D88-483F-9B47-1C94013BB48D}"/>
              </a:ext>
            </a:extLst>
          </p:cNvPr>
          <p:cNvSpPr txBox="1"/>
          <p:nvPr/>
        </p:nvSpPr>
        <p:spPr>
          <a:xfrm>
            <a:off x="1097520" y="3945352"/>
            <a:ext cx="6704698" cy="1099021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5DB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1800" kern="0" noProof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đình nhỏ trong bài hát gồm những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Tình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cảm</a:t>
            </a:r>
            <a:r>
              <a:rPr kumimoji="0" lang="en-US" sz="18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của bạn nhỏ đối với các thành viên trong gia đình nhỏ như thế nào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9FF27-F1CE-43A5-871A-092A16320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1"/>
          <a:stretch/>
        </p:blipFill>
        <p:spPr>
          <a:xfrm>
            <a:off x="3779932" y="0"/>
            <a:ext cx="4723477" cy="5019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AF8F00-CD3C-4CA5-BD98-53AA994C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03" y="3604226"/>
            <a:ext cx="283466" cy="12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5A1102-3BED-4CF2-950F-A6D1C7838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99" y="3534344"/>
            <a:ext cx="861067" cy="156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46214C-22C4-4600-A187-0B911FD97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99" y="2499544"/>
            <a:ext cx="218238" cy="144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935E05-9C7D-4520-A420-32EDACBBC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51" y="2565663"/>
            <a:ext cx="187757" cy="13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D529C2-2FEC-4430-B324-5C384DC2E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7" y="1518958"/>
            <a:ext cx="171908" cy="125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128C15-D879-4699-96F5-857572612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02" y="1518958"/>
            <a:ext cx="295963" cy="178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616228-BB41-4231-A63A-932B3F1443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71" y="1518958"/>
            <a:ext cx="1417366" cy="366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374ED6-1EB3-4330-A1F3-8B0B7242D3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5" y="2621535"/>
            <a:ext cx="1417366" cy="366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706E6C5-6146-4151-AA2B-E780EFBFB4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1" y="3488114"/>
            <a:ext cx="1417366" cy="3665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8D8DDDB-B6F1-421E-A68B-2C9763A65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1" y="50818"/>
            <a:ext cx="5855890" cy="690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1529DD8-702E-471F-8E1A-205308A066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053"/>
            <a:ext cx="584475" cy="5844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E8B714E-F9AC-44B2-8D8B-5AD163662C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92" y="274381"/>
            <a:ext cx="4578241" cy="343368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xmlns="" id="{FC7F6035-0D16-4A4E-8134-CE3DC22E249E}"/>
              </a:ext>
            </a:extLst>
          </p:cNvPr>
          <p:cNvSpPr/>
          <p:nvPr/>
        </p:nvSpPr>
        <p:spPr>
          <a:xfrm>
            <a:off x="202069" y="1408193"/>
            <a:ext cx="2868356" cy="2793206"/>
          </a:xfrm>
          <a:prstGeom prst="roundRect">
            <a:avLst>
              <a:gd name="adj" fmla="val 11538"/>
            </a:avLst>
          </a:prstGeom>
          <a:solidFill>
            <a:srgbClr val="F3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US" sz="1800" b="1" dirty="0">
                <a:solidFill>
                  <a:srgbClr val="1BB079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1</a:t>
            </a:r>
            <a:r>
              <a:rPr lang="en-US" sz="1800" b="1">
                <a:solidFill>
                  <a:srgbClr val="1BB079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1BB079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Giới thiệu các thành viên trong gia đình bạn Hòa</a:t>
            </a:r>
            <a:r>
              <a:rPr lang="en-US" sz="1800" b="1" smtClean="0">
                <a:solidFill>
                  <a:srgbClr val="1BB079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en-US" sz="1800" b="1" dirty="0">
              <a:solidFill>
                <a:srgbClr val="1BB079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914400">
              <a:spcAft>
                <a:spcPts val="1200"/>
              </a:spcAft>
            </a:pPr>
            <a:r>
              <a:rPr lang="en-US" sz="1800" b="1" dirty="0">
                <a:solidFill>
                  <a:srgbClr val="FF6E1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2</a:t>
            </a:r>
            <a:r>
              <a:rPr lang="en-US" sz="1800" b="1">
                <a:solidFill>
                  <a:srgbClr val="FF6E1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FF6E1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 đình bạn Hòa có mấy thế hệ cùng chung sống</a:t>
            </a:r>
            <a:r>
              <a:rPr lang="en-US" sz="1800" b="1" smtClean="0">
                <a:solidFill>
                  <a:srgbClr val="FF6E1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lang="en-US" sz="1800" b="1" dirty="0">
              <a:solidFill>
                <a:srgbClr val="FF6E1F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914400">
              <a:spcAft>
                <a:spcPts val="1200"/>
              </a:spcAft>
            </a:pPr>
            <a:r>
              <a:rPr lang="en-US" sz="1800" b="1" dirty="0">
                <a:solidFill>
                  <a:srgbClr val="0064D2">
                    <a:lumMod val="75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3</a:t>
            </a:r>
            <a:r>
              <a:rPr lang="en-US" sz="1800" b="1">
                <a:solidFill>
                  <a:srgbClr val="0064D2">
                    <a:lumMod val="75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0064D2">
                    <a:lumMod val="75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Mỗi thế hệ gồm những ai? </a:t>
            </a:r>
            <a:endParaRPr lang="en-US" sz="1800" b="1" dirty="0">
              <a:solidFill>
                <a:srgbClr val="0064D2">
                  <a:lumMod val="75000"/>
                </a:srgbClr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9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45"/>
            <a:ext cx="9144000" cy="51555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1" y="-138930"/>
            <a:ext cx="9083268" cy="5522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7416" y="1094437"/>
            <a:ext cx="3610017" cy="1616730"/>
          </a:xfrm>
          <a:prstGeom prst="rect">
            <a:avLst/>
          </a:prstGeom>
          <a:ln>
            <a:noFill/>
          </a:ln>
        </p:spPr>
        <p:txBody>
          <a:bodyPr wrap="square" lIns="69474" tIns="34737" rIns="69474" bIns="34737">
            <a:spAutoFit/>
          </a:bodyPr>
          <a:lstStyle/>
          <a:p>
            <a:pPr algn="ctr" defTabSz="928791">
              <a:defRPr/>
            </a:pPr>
            <a:r>
              <a:rPr lang="en-US" sz="5025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Thaûo</a:t>
            </a:r>
            <a:r>
              <a:rPr lang="en-US" sz="5025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luaän</a:t>
            </a:r>
            <a:r>
              <a:rPr lang="en-US" sz="5025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</a:p>
          <a:p>
            <a:pPr algn="ctr" defTabSz="928791">
              <a:defRPr/>
            </a:pPr>
            <a:r>
              <a:rPr lang="en-US" sz="5025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nhoùm</a:t>
            </a:r>
            <a:r>
              <a:rPr lang="en-US" sz="5025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2</a:t>
            </a:r>
            <a:endParaRPr lang="en-US" sz="5025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  <p:pic>
        <p:nvPicPr>
          <p:cNvPr id="3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0182" y="3926353"/>
            <a:ext cx="2163818" cy="12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63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xmlns="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44030" y="384591"/>
            <a:ext cx="3299301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Em</a:t>
            </a:r>
            <a:r>
              <a:rPr kumimoji="0" lang="en-US" sz="4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405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cần</a:t>
            </a:r>
            <a:r>
              <a:rPr kumimoji="0" lang="en-US" sz="4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405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nhớ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ea typeface="黑体"/>
              <a:cs typeface="+mn-cs"/>
            </a:endParaRPr>
          </a:p>
        </p:txBody>
      </p:sp>
      <p:pic>
        <p:nvPicPr>
          <p:cNvPr id="25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188931" y="221630"/>
            <a:ext cx="755099" cy="7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583953" y="861583"/>
            <a:ext cx="2763169" cy="3420334"/>
            <a:chOff x="8775707" y="717946"/>
            <a:chExt cx="3684225" cy="45604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1" r="21802" b="68977"/>
            <a:stretch/>
          </p:blipFill>
          <p:spPr>
            <a:xfrm>
              <a:off x="8775707" y="717946"/>
              <a:ext cx="3684225" cy="1685665"/>
            </a:xfrm>
            <a:prstGeom prst="rect">
              <a:avLst/>
            </a:prstGeom>
          </p:spPr>
        </p:pic>
        <p:cxnSp>
          <p:nvCxnSpPr>
            <p:cNvPr id="5" name="Elbow Connector 4"/>
            <p:cNvCxnSpPr/>
            <p:nvPr/>
          </p:nvCxnSpPr>
          <p:spPr>
            <a:xfrm rot="5400000">
              <a:off x="10030408" y="2267661"/>
              <a:ext cx="567464" cy="483557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513" b="52564" l="12600" r="2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1" t="36097" r="76280" b="47352"/>
            <a:stretch/>
          </p:blipFill>
          <p:spPr>
            <a:xfrm>
              <a:off x="9638882" y="2864760"/>
              <a:ext cx="791455" cy="9011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0" t="35532" r="63616" b="47917"/>
            <a:stretch/>
          </p:blipFill>
          <p:spPr>
            <a:xfrm>
              <a:off x="10704079" y="2906251"/>
              <a:ext cx="922329" cy="90110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0445705" y="2225703"/>
              <a:ext cx="228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394554" y="3502393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532866" y="3511359"/>
              <a:ext cx="0" cy="4572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0" t="55214" r="68259" b="22602"/>
            <a:stretch/>
          </p:blipFill>
          <p:spPr>
            <a:xfrm>
              <a:off x="10932340" y="4229214"/>
              <a:ext cx="987228" cy="104917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78" r="86784" b="22602"/>
            <a:stretch/>
          </p:blipFill>
          <p:spPr>
            <a:xfrm>
              <a:off x="9315036" y="4270922"/>
              <a:ext cx="801348" cy="96576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flipV="1">
              <a:off x="9671687" y="3963016"/>
              <a:ext cx="1754267" cy="338639"/>
              <a:chOff x="1452809" y="4096201"/>
              <a:chExt cx="2139070" cy="413806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1456841" y="4096201"/>
                <a:ext cx="0" cy="4138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452809" y="4495078"/>
                <a:ext cx="21390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3591879" y="4096201"/>
                <a:ext cx="0" cy="4138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8" name="Rounded Rectangle 27"/>
          <p:cNvSpPr/>
          <p:nvPr/>
        </p:nvSpPr>
        <p:spPr>
          <a:xfrm>
            <a:off x="150542" y="2838167"/>
            <a:ext cx="4709331" cy="1478756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 hệ thứ nhất là ông, bà</a:t>
            </a:r>
          </a:p>
          <a:p>
            <a:pPr algn="just"/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 hệ thứ hai là bố, mẹ</a:t>
            </a:r>
          </a:p>
          <a:p>
            <a:pPr algn="just"/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 hệ thứ ba là các con</a:t>
            </a:r>
            <a:endParaRPr lang="en-US" sz="16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50542" y="1461678"/>
            <a:ext cx="4709331" cy="101869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kern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</a:t>
            </a:r>
            <a:r>
              <a:rPr lang="en-US" sz="2800" ker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đình </a:t>
            </a:r>
            <a:r>
              <a:rPr lang="en-US" sz="2800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3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thế hệ gồm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ông bà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bố</a:t>
            </a:r>
            <a:r>
              <a:rPr lang="en-US" sz="2800" ker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và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 </a:t>
            </a:r>
            <a:r>
              <a:rPr lang="en-US" sz="2800" b="1" kern="0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con</a:t>
            </a:r>
            <a:endParaRPr lang="en-US" sz="1600" b="1" kern="0" dirty="0">
              <a:solidFill>
                <a:srgbClr val="00B05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592812" y="1500432"/>
            <a:ext cx="1172709" cy="507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prstClr val="black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Thế hệ thứ nhất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592812" y="2555732"/>
            <a:ext cx="1172709" cy="507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prstClr val="black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Thế hệ thứ hai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592812" y="3634598"/>
            <a:ext cx="1172709" cy="507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prstClr val="black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Thế hệ thứ ba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4203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46BC2A-49C0-4E5B-8F87-E48D2418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18" y="491340"/>
            <a:ext cx="6201603" cy="4160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4ACDE8-C629-484D-BCFB-B622E0225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52" y="441865"/>
            <a:ext cx="6325844" cy="422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40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8F71D-D953-40FC-996A-AE8EA9A2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793" y="0"/>
            <a:ext cx="600199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3DBE5-BC1C-4C13-995B-3FACB5830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81" y="1448628"/>
            <a:ext cx="4147240" cy="1869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CCD27C-9463-441A-9E3A-5F1E6A3E5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2" y="1652431"/>
            <a:ext cx="1492023" cy="147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40D488-B5AD-4B42-B929-D228AE2F0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07" y="4552588"/>
            <a:ext cx="62294" cy="1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805F1B-6E29-4CF3-9684-68AF278495E9}"/>
              </a:ext>
            </a:extLst>
          </p:cNvPr>
          <p:cNvGrpSpPr/>
          <p:nvPr/>
        </p:nvGrpSpPr>
        <p:grpSpPr>
          <a:xfrm>
            <a:off x="1838961" y="1710481"/>
            <a:ext cx="6837678" cy="3502179"/>
            <a:chOff x="3389689" y="1884830"/>
            <a:chExt cx="4136900" cy="16888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B1410FD-F913-47D5-B5B3-B26CD7501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221" y="2071636"/>
              <a:ext cx="3868368" cy="15020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EB3954E-2021-40D8-827B-0CC0BBB3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89" y="1884830"/>
              <a:ext cx="612009" cy="613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1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70186F-1F39-411E-9E12-E2C2FCA2CB0E}"/>
              </a:ext>
            </a:extLst>
          </p:cNvPr>
          <p:cNvSpPr/>
          <p:nvPr/>
        </p:nvSpPr>
        <p:spPr>
          <a:xfrm>
            <a:off x="1302645" y="2571750"/>
            <a:ext cx="600199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TNXH</a:t>
            </a:r>
          </a:p>
        </p:txBody>
      </p:sp>
    </p:spTree>
    <p:extLst>
      <p:ext uri="{BB962C8B-B14F-4D97-AF65-F5344CB8AC3E}">
        <p14:creationId xmlns:p14="http://schemas.microsoft.com/office/powerpoint/2010/main" val="21511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06B46A-D1AD-4C48-BC61-095C2E216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1" t="25115" r="3183" b="5726"/>
          <a:stretch/>
        </p:blipFill>
        <p:spPr>
          <a:xfrm>
            <a:off x="2126974" y="125077"/>
            <a:ext cx="4731026" cy="501842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2175CC-BDE5-45E3-AF56-16595F025C69}"/>
              </a:ext>
            </a:extLst>
          </p:cNvPr>
          <p:cNvSpPr/>
          <p:nvPr/>
        </p:nvSpPr>
        <p:spPr>
          <a:xfrm>
            <a:off x="3350106" y="3297306"/>
            <a:ext cx="139085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AF57CF-E3B9-45A1-9CA7-F84310FFD953}"/>
              </a:ext>
            </a:extLst>
          </p:cNvPr>
          <p:cNvSpPr/>
          <p:nvPr/>
        </p:nvSpPr>
        <p:spPr>
          <a:xfrm>
            <a:off x="5104053" y="3297306"/>
            <a:ext cx="139085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94ED30-97CA-4CAF-A7E2-A192AE725667}"/>
              </a:ext>
            </a:extLst>
          </p:cNvPr>
          <p:cNvSpPr/>
          <p:nvPr/>
        </p:nvSpPr>
        <p:spPr>
          <a:xfrm>
            <a:off x="2818053" y="3760302"/>
            <a:ext cx="139085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36648B-9D4B-4B37-B6D7-9A0BFD0C7FCA}"/>
              </a:ext>
            </a:extLst>
          </p:cNvPr>
          <p:cNvSpPr/>
          <p:nvPr/>
        </p:nvSpPr>
        <p:spPr>
          <a:xfrm>
            <a:off x="2818052" y="4252066"/>
            <a:ext cx="139085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52E490-BAB0-41CC-9FF8-1432DAC985D2}"/>
              </a:ext>
            </a:extLst>
          </p:cNvPr>
          <p:cNvSpPr/>
          <p:nvPr/>
        </p:nvSpPr>
        <p:spPr>
          <a:xfrm>
            <a:off x="4316376" y="4252066"/>
            <a:ext cx="139085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33423C-7D4E-4D0D-A46C-DCC13EABF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8" t="5797" r="7894" b="46715"/>
          <a:stretch/>
        </p:blipFill>
        <p:spPr>
          <a:xfrm>
            <a:off x="1480931" y="0"/>
            <a:ext cx="6430617" cy="50814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C7083D-B434-4CF5-A528-04FAC35A8F8E}"/>
              </a:ext>
            </a:extLst>
          </p:cNvPr>
          <p:cNvSpPr/>
          <p:nvPr/>
        </p:nvSpPr>
        <p:spPr>
          <a:xfrm>
            <a:off x="2465214" y="4701214"/>
            <a:ext cx="421357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6670754" y="1400025"/>
            <a:ext cx="1008303" cy="116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753" y="334813"/>
            <a:ext cx="4378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</a:t>
            </a:r>
            <a:r>
              <a:rPr lang="en-US" sz="3000" b="1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smtClean="0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đình </a:t>
            </a:r>
            <a:r>
              <a:rPr lang="en-US" sz="3000" b="1" dirty="0" err="1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E53238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/>
        </p:blipFill>
        <p:spPr>
          <a:xfrm>
            <a:off x="4848119" y="3245726"/>
            <a:ext cx="2691612" cy="1709671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932823" y="1264178"/>
            <a:ext cx="4572000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ker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Ai </a:t>
            </a:r>
            <a:r>
              <a:rPr lang="en-US" sz="32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 người ít tuổi nhất?</a:t>
            </a:r>
            <a:endParaRPr lang="en-US" sz="3200" kern="0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32823" y="2099559"/>
            <a:ext cx="4854223" cy="646986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là </a:t>
            </a:r>
            <a:r>
              <a:rPr lang="en-US" sz="32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32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en-US" sz="32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 </a:t>
            </a:r>
            <a:r>
              <a:rPr lang="en-US" sz="32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60156" y="3225869"/>
            <a:ext cx="2636099" cy="1729527"/>
            <a:chOff x="7799322" y="-719491"/>
            <a:chExt cx="3514799" cy="2306036"/>
          </a:xfrm>
        </p:grpSpPr>
        <p:sp>
          <p:nvSpPr>
            <p:cNvPr id="8" name="Oval 7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/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750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502791-F340-4C17-85BC-537C65905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72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4F4AAD-EDF9-48C5-8799-5E58ED86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60" y="295752"/>
            <a:ext cx="720011" cy="900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74277F-9447-44DB-AB8F-07B5E5699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61" y="446640"/>
            <a:ext cx="4716962" cy="423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A4745C6-58D8-4DE3-A64D-AEEC7E510F92}"/>
              </a:ext>
            </a:extLst>
          </p:cNvPr>
          <p:cNvGrpSpPr/>
          <p:nvPr/>
        </p:nvGrpSpPr>
        <p:grpSpPr>
          <a:xfrm>
            <a:off x="494306" y="2132491"/>
            <a:ext cx="3003290" cy="1872738"/>
            <a:chOff x="494306" y="2132491"/>
            <a:chExt cx="2052013" cy="8785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6F8E9FA-A311-4DFA-8905-BFE1424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06" y="2132491"/>
              <a:ext cx="2052013" cy="8785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6D8F6B3-8F5C-4DAF-949C-33D5ECA08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29" y="2305433"/>
              <a:ext cx="1679239" cy="53263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55DD97F-8F33-4B74-BC67-4F6059FF2569}"/>
              </a:ext>
            </a:extLst>
          </p:cNvPr>
          <p:cNvGrpSpPr/>
          <p:nvPr/>
        </p:nvGrpSpPr>
        <p:grpSpPr>
          <a:xfrm>
            <a:off x="3775271" y="1522788"/>
            <a:ext cx="5000981" cy="2780855"/>
            <a:chOff x="3556807" y="2678538"/>
            <a:chExt cx="3700781" cy="18196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C23553C-FA52-4BB2-B917-ABF79316E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794" y="3022582"/>
              <a:ext cx="3378794" cy="14755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D035DAD-6251-4EB4-8F60-02BA8439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992" y="3162496"/>
              <a:ext cx="2616398" cy="5580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A82BE7C-7442-4636-B706-CD6C018AC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09" y="3818046"/>
              <a:ext cx="2977321" cy="56522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AE4CA52-E673-4C89-B04B-A73BA1DE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807" y="2678538"/>
              <a:ext cx="828003" cy="82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58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8F71D-D953-40FC-996A-AE8EA9A2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793" y="0"/>
            <a:ext cx="600199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1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7DF8D-6C10-40FF-BE8B-55FD5CA9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82" y="682813"/>
            <a:ext cx="5577342" cy="4474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390E76-B610-405B-9BE7-68915713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81" y="572768"/>
            <a:ext cx="5614719" cy="457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445DC-A4F9-4D86-9F0C-F30099F9A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23" y="2252060"/>
            <a:ext cx="1652009" cy="1260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F63647-9A17-49E9-A0E9-806DAEE8C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44" y="2611869"/>
            <a:ext cx="1890914" cy="9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B121E3-3E10-48A8-B3E8-036E80C91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" y="668554"/>
            <a:ext cx="792498" cy="792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F9637A-2FEA-4E53-A5E9-48C2349AB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01" y="59760"/>
            <a:ext cx="6649988" cy="498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D3CD70-F37D-43F4-BE36-D98382659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48" y="4689051"/>
            <a:ext cx="62865" cy="126909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16DCFB10-E7ED-456D-B362-82877B099451}"/>
              </a:ext>
            </a:extLst>
          </p:cNvPr>
          <p:cNvSpPr/>
          <p:nvPr/>
        </p:nvSpPr>
        <p:spPr>
          <a:xfrm>
            <a:off x="744046" y="1803958"/>
            <a:ext cx="857993" cy="383659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Bố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4F9FC3D-FC38-4FAA-B2C4-F51785600666}"/>
              </a:ext>
            </a:extLst>
          </p:cNvPr>
          <p:cNvSpPr/>
          <p:nvPr/>
        </p:nvSpPr>
        <p:spPr>
          <a:xfrm>
            <a:off x="1768455" y="1822507"/>
            <a:ext cx="898639" cy="383659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4" name="Rounded Rectangle 24">
            <a:extLst>
              <a:ext uri="{FF2B5EF4-FFF2-40B4-BE49-F238E27FC236}">
                <a16:creationId xmlns:a16="http://schemas.microsoft.com/office/drawing/2014/main" xmlns="" id="{D592D251-4678-43EA-8EFF-7B2EEC0E08C4}"/>
              </a:ext>
            </a:extLst>
          </p:cNvPr>
          <p:cNvSpPr/>
          <p:nvPr/>
        </p:nvSpPr>
        <p:spPr>
          <a:xfrm>
            <a:off x="720172" y="2892257"/>
            <a:ext cx="1429185" cy="383659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Chị Hà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xmlns="" id="{C4000847-271C-43DE-B8AB-6CB111CCEF54}"/>
              </a:ext>
            </a:extLst>
          </p:cNvPr>
          <p:cNvSpPr/>
          <p:nvPr/>
        </p:nvSpPr>
        <p:spPr>
          <a:xfrm>
            <a:off x="796761" y="3810652"/>
            <a:ext cx="1086062" cy="383659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FC1AB4-9E91-4EBB-8714-0EB4D591C8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/>
        </p:blipFill>
        <p:spPr>
          <a:xfrm>
            <a:off x="152472" y="1711931"/>
            <a:ext cx="442691" cy="494235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9693DE5-7D12-4C16-8CA5-C2432C1496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/>
        </p:blipFill>
        <p:spPr>
          <a:xfrm>
            <a:off x="2751457" y="1782032"/>
            <a:ext cx="472863" cy="507453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4880E58-70CD-490D-AB8A-41C296DF3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27" y="2767574"/>
            <a:ext cx="488274" cy="564509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0124226-CAFD-4AEA-AFAE-1C9116C3DF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849" y="3767235"/>
            <a:ext cx="480677" cy="473052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8881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xmlns="" id="{3F224A96-C6DC-4604-87F1-0053A4045737}"/>
              </a:ext>
            </a:extLst>
          </p:cNvPr>
          <p:cNvSpPr/>
          <p:nvPr/>
        </p:nvSpPr>
        <p:spPr>
          <a:xfrm>
            <a:off x="151552" y="748454"/>
            <a:ext cx="4125980" cy="887254"/>
          </a:xfrm>
          <a:prstGeom prst="roundRect">
            <a:avLst>
              <a:gd name="adj" fmla="val 11056"/>
            </a:avLst>
          </a:prstGeom>
          <a:solidFill>
            <a:srgbClr val="E53238">
              <a:lumMod val="20000"/>
              <a:lumOff val="80000"/>
            </a:srgb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 đình An có mấy thế hệ?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Mỗi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thế hệ có những ai?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7A9C1F-9C25-4C20-B14C-7411CE74D9C2}"/>
              </a:ext>
            </a:extLst>
          </p:cNvPr>
          <p:cNvGrpSpPr/>
          <p:nvPr/>
        </p:nvGrpSpPr>
        <p:grpSpPr>
          <a:xfrm>
            <a:off x="1577002" y="2789944"/>
            <a:ext cx="1377173" cy="213185"/>
            <a:chOff x="1452809" y="4069783"/>
            <a:chExt cx="2139070" cy="4402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EC66EDF-09EF-4195-A2BC-F442A15C5820}"/>
                </a:ext>
              </a:extLst>
            </p:cNvPr>
            <p:cNvCxnSpPr/>
            <p:nvPr/>
          </p:nvCxnSpPr>
          <p:spPr>
            <a:xfrm>
              <a:off x="1468438" y="4069783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38DBAE7-80F9-4925-8392-D23A3C053CF9}"/>
                </a:ext>
              </a:extLst>
            </p:cNvPr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C4E61E7-B754-4C50-A909-2FA662D8E3F1}"/>
                </a:ext>
              </a:extLst>
            </p:cNvPr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1FE33F-AE34-4349-8D65-6C19CE8019B0}"/>
              </a:ext>
            </a:extLst>
          </p:cNvPr>
          <p:cNvCxnSpPr/>
          <p:nvPr/>
        </p:nvCxnSpPr>
        <p:spPr>
          <a:xfrm>
            <a:off x="2290157" y="3006837"/>
            <a:ext cx="0" cy="204101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76E1DE-8E72-4761-9F40-00849B8B4900}"/>
              </a:ext>
            </a:extLst>
          </p:cNvPr>
          <p:cNvGrpSpPr/>
          <p:nvPr/>
        </p:nvGrpSpPr>
        <p:grpSpPr>
          <a:xfrm flipV="1">
            <a:off x="1364405" y="3205486"/>
            <a:ext cx="1920083" cy="253979"/>
            <a:chOff x="1452809" y="4096201"/>
            <a:chExt cx="2139070" cy="41380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E2D69946-20A7-46E2-AAF2-AD3CF0282F65}"/>
                </a:ext>
              </a:extLst>
            </p:cNvPr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50EF9B9-3634-47D5-BAF6-BD32ADC9C0E4}"/>
                </a:ext>
              </a:extLst>
            </p:cNvPr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72DE633-5EAE-4AE1-96ED-8B11858158CA}"/>
                </a:ext>
              </a:extLst>
            </p:cNvPr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xmlns="" id="{54C57EC2-1B7F-4D94-BF0D-7ECD8A002102}"/>
              </a:ext>
            </a:extLst>
          </p:cNvPr>
          <p:cNvSpPr/>
          <p:nvPr/>
        </p:nvSpPr>
        <p:spPr>
          <a:xfrm>
            <a:off x="602023" y="3453039"/>
            <a:ext cx="1524764" cy="48006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Chị Hà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xmlns="" id="{CEE3B106-2AD3-4B60-8958-E6610CFE9743}"/>
              </a:ext>
            </a:extLst>
          </p:cNvPr>
          <p:cNvSpPr/>
          <p:nvPr/>
        </p:nvSpPr>
        <p:spPr>
          <a:xfrm>
            <a:off x="2498745" y="3468627"/>
            <a:ext cx="1576461" cy="48006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noProof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An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43589B9-AEE5-44FE-8FD9-B526AE3A670F}"/>
              </a:ext>
            </a:extLst>
          </p:cNvPr>
          <p:cNvSpPr/>
          <p:nvPr/>
        </p:nvSpPr>
        <p:spPr>
          <a:xfrm>
            <a:off x="77068" y="2387852"/>
            <a:ext cx="397764" cy="349707"/>
          </a:xfrm>
          <a:prstGeom prst="ellipse">
            <a:avLst/>
          </a:prstGeom>
          <a:solidFill>
            <a:srgbClr val="B4DE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AAF6CB4-C765-4E7E-9532-413E40E7A4B7}"/>
              </a:ext>
            </a:extLst>
          </p:cNvPr>
          <p:cNvSpPr/>
          <p:nvPr/>
        </p:nvSpPr>
        <p:spPr>
          <a:xfrm>
            <a:off x="77068" y="3533804"/>
            <a:ext cx="397764" cy="349707"/>
          </a:xfrm>
          <a:prstGeom prst="ellipse">
            <a:avLst/>
          </a:prstGeom>
          <a:solidFill>
            <a:srgbClr val="FFE8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04E9E7-A89A-49BB-BC6E-C0976ABE2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/>
        </p:blipFill>
        <p:spPr>
          <a:xfrm>
            <a:off x="589429" y="2315390"/>
            <a:ext cx="472297" cy="527288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4E1F156-0207-4108-AFC5-BDF8411AD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/>
        </p:blipFill>
        <p:spPr>
          <a:xfrm>
            <a:off x="3511761" y="2279215"/>
            <a:ext cx="504487" cy="541391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98334D-A445-4911-9E1B-DA08FC361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91" y="3920182"/>
            <a:ext cx="409000" cy="472857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3A81092-7400-4497-8E01-B3035480E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511" y="3881944"/>
            <a:ext cx="512823" cy="504688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C0DAA-9744-4287-927F-7B2CE2D947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21" y="812759"/>
            <a:ext cx="4939212" cy="39629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19816F-DCC7-499A-B51D-D860E69FD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83" y="708049"/>
            <a:ext cx="4972313" cy="40477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21CB5DA-C473-4A3D-BA98-AA0D19615E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58" y="2351950"/>
            <a:ext cx="1462995" cy="11166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EBF77F-B863-4468-8DC0-7908DD22F4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40" y="2596427"/>
            <a:ext cx="1407096" cy="670569"/>
          </a:xfrm>
          <a:prstGeom prst="rect">
            <a:avLst/>
          </a:prstGeom>
        </p:spPr>
      </p:pic>
      <p:sp>
        <p:nvSpPr>
          <p:cNvPr id="29" name="Rounded Rectangle 8">
            <a:extLst>
              <a:ext uri="{FF2B5EF4-FFF2-40B4-BE49-F238E27FC236}">
                <a16:creationId xmlns:a16="http://schemas.microsoft.com/office/drawing/2014/main" xmlns="" id="{16DCFB10-E7ED-456D-B362-82877B099451}"/>
              </a:ext>
            </a:extLst>
          </p:cNvPr>
          <p:cNvSpPr/>
          <p:nvPr/>
        </p:nvSpPr>
        <p:spPr>
          <a:xfrm>
            <a:off x="1061726" y="2387852"/>
            <a:ext cx="857993" cy="383659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Bố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34F9FC3D-FC38-4FAA-B2C4-F51785600666}"/>
              </a:ext>
            </a:extLst>
          </p:cNvPr>
          <p:cNvSpPr/>
          <p:nvPr/>
        </p:nvSpPr>
        <p:spPr>
          <a:xfrm>
            <a:off x="2582676" y="2406285"/>
            <a:ext cx="898639" cy="383659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7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FF0F8E-1AAC-4CB7-A9FD-90F4C09E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35" y="506936"/>
            <a:ext cx="6500129" cy="4333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E4A01E-EB4D-408F-8006-D7BFF7F5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35" y="506935"/>
            <a:ext cx="6500128" cy="4333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59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xmlns="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44030" y="384591"/>
            <a:ext cx="268054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50" kern="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4050" kern="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50" kern="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lang="en-US" sz="4050" kern="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50" kern="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nhớ</a:t>
            </a:r>
            <a:endParaRPr lang="en-US" sz="1500" kern="0" dirty="0">
              <a:solidFill>
                <a:srgbClr val="FF0000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0542" y="1461678"/>
            <a:ext cx="4709331" cy="101869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kern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</a:t>
            </a:r>
            <a:r>
              <a:rPr lang="en-US" sz="2800" ker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đình </a:t>
            </a:r>
            <a:r>
              <a:rPr lang="en-US" sz="2800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2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thế hệ gồm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bố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và </a:t>
            </a:r>
            <a:r>
              <a:rPr lang="en-US" sz="2800" b="1" kern="0" smtClean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 </a:t>
            </a:r>
            <a:r>
              <a:rPr lang="en-US" sz="2800" b="1" kern="0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con</a:t>
            </a:r>
            <a:endParaRPr lang="en-US" sz="1600" b="1" kern="0" dirty="0">
              <a:solidFill>
                <a:srgbClr val="00B05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0542" y="2838167"/>
            <a:ext cx="4709331" cy="1018699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 hệ thứ nhất là bố, mẹ</a:t>
            </a:r>
          </a:p>
          <a:p>
            <a:pPr algn="just"/>
            <a:r>
              <a:rPr lang="en-US" sz="2800" kern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 hệ thứ hai là các con</a:t>
            </a:r>
            <a:endParaRPr lang="en-US" sz="16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7" r="50212" b="46783"/>
          <a:stretch/>
        </p:blipFill>
        <p:spPr>
          <a:xfrm>
            <a:off x="6593319" y="1897166"/>
            <a:ext cx="2606437" cy="69907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227983" y="2006042"/>
            <a:ext cx="1172709" cy="507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prstClr val="black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Thế hệ thứ nhất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27984" y="2838168"/>
            <a:ext cx="1172710" cy="507754"/>
          </a:xfrm>
          <a:prstGeom prst="roundRec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prstClr val="black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Thế hệ thứ hai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pic>
        <p:nvPicPr>
          <p:cNvPr id="25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188931" y="221630"/>
            <a:ext cx="755099" cy="7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14" r="68259" b="22602"/>
          <a:stretch/>
        </p:blipFill>
        <p:spPr>
          <a:xfrm>
            <a:off x="8058528" y="2789181"/>
            <a:ext cx="740421" cy="7868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8" r="86784" b="22602"/>
          <a:stretch/>
        </p:blipFill>
        <p:spPr>
          <a:xfrm>
            <a:off x="6845550" y="2820461"/>
            <a:ext cx="601011" cy="72432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flipV="1">
            <a:off x="7113039" y="2589532"/>
            <a:ext cx="1315700" cy="253979"/>
            <a:chOff x="1452809" y="4096201"/>
            <a:chExt cx="2139070" cy="41380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97112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8F71D-D953-40FC-996A-AE8EA9A2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793" y="0"/>
            <a:ext cx="600199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19661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NXH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ội du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243</Words>
  <Application>Microsoft Office PowerPoint</Application>
  <PresentationFormat>On-screen Show (16:9)</PresentationFormat>
  <Paragraphs>53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TNXH 2</vt:lpstr>
      <vt:lpstr>Nội dung</vt:lpstr>
      <vt:lpstr>3_Office 主题​​</vt:lpstr>
      <vt:lpstr>3_Office Theme</vt:lpstr>
      <vt:lpstr>9_Office Theme</vt:lpstr>
      <vt:lpstr>2_Office Theme</vt:lpstr>
      <vt:lpstr>5_Office Theme</vt:lpstr>
      <vt:lpstr>1_包图主题2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smalldragonflies@gmail.com</Manager>
  <Company>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Trọng Nghĩa;Lan Hương</dc:creator>
  <cp:keywords>TNXH, Tự Nhiên Xã Hội, CTST, Chân Trời Sáng Tạo, Lớp 2</cp:keywords>
  <dc:description>Xuất bản phẩm đã đăng kí quyền tác giả. Không được sao chép khi chưa có sự cho phép của Nhà xuất bản Giáo Dục Việt Nam.</dc:description>
  <cp:lastModifiedBy>Admin</cp:lastModifiedBy>
  <cp:revision>55</cp:revision>
  <dcterms:created xsi:type="dcterms:W3CDTF">2021-03-13T02:02:26Z</dcterms:created>
  <dcterms:modified xsi:type="dcterms:W3CDTF">2022-09-06T14:44:07Z</dcterms:modified>
</cp:coreProperties>
</file>